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8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9" autoAdjust="0"/>
    <p:restoredTop sz="94660"/>
  </p:normalViewPr>
  <p:slideViewPr>
    <p:cSldViewPr>
      <p:cViewPr varScale="1">
        <p:scale>
          <a:sx n="53" d="100"/>
          <a:sy n="53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083A5-03F0-4780-8648-A106FA10F2EE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2463E-FD05-40EB-A5EF-D9989FCB5C30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463E-FD05-40EB-A5EF-D9989FCB5C30}" type="slidenum">
              <a:rPr lang="sk-SK" smtClean="0"/>
              <a:t>3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6736BF-7876-46E1-9F50-A76502D699C1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FC5E48B-C01C-47D1-BE5D-DD00C34F6C7E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 smtClean="0"/>
              <a:t>Ricklost</a:t>
            </a:r>
            <a:r>
              <a:rPr lang="sk-SK" dirty="0" smtClean="0"/>
              <a:t> zvierat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88641"/>
            <a:ext cx="9144000" cy="2232247"/>
          </a:xfrm>
        </p:spPr>
        <p:txBody>
          <a:bodyPr>
            <a:normAutofit/>
          </a:bodyPr>
          <a:lstStyle/>
          <a:p>
            <a:r>
              <a:rPr lang="sk-SK" sz="3200" dirty="0" smtClean="0"/>
              <a:t>Pštros je najrýchlejšie bežiaci vták na svete , ktorý dokáže nárazovo dosiahnuť až rýchlosť 70 kilometrov za hodinu .</a:t>
            </a:r>
            <a:r>
              <a:rPr lang="sk-SK" sz="1600" dirty="0" smtClean="0"/>
              <a:t/>
            </a:r>
            <a:br>
              <a:rPr lang="sk-SK" sz="1600" dirty="0" smtClean="0"/>
            </a:br>
            <a:endParaRPr lang="sk-SK" sz="1600" dirty="0"/>
          </a:p>
        </p:txBody>
      </p:sp>
      <p:pic>
        <p:nvPicPr>
          <p:cNvPr id="3" name="Obrázok 2" descr="22767-pstros-superH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970508"/>
            <a:ext cx="6948264" cy="48874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260648"/>
            <a:ext cx="8136904" cy="3312368"/>
          </a:xfrm>
        </p:spPr>
        <p:txBody>
          <a:bodyPr>
            <a:normAutofit/>
          </a:bodyPr>
          <a:lstStyle/>
          <a:p>
            <a:r>
              <a:rPr lang="sk-SK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Mečúň</a:t>
            </a: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má dokonalú aerodynamiku torpéda, meč, ktorým rozráža vodu a aby sa vyhol turbulenciám spôsobeným vodnými prúdmi, je schopný sklopiť plutvy. Jeho svaly pracujú bez prestávky.</a:t>
            </a:r>
          </a:p>
        </p:txBody>
      </p:sp>
      <p:pic>
        <p:nvPicPr>
          <p:cNvPr id="8" name="Obrázok 7" descr="22763-mecun-obycajny-superH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08920"/>
            <a:ext cx="9144000" cy="41490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064896" cy="1752600"/>
          </a:xfrm>
        </p:spPr>
        <p:txBody>
          <a:bodyPr/>
          <a:lstStyle/>
          <a:p>
            <a:r>
              <a:rPr lang="sk-SK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Puma je </a:t>
            </a:r>
            <a:r>
              <a:rPr lang="sk-SK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zaujimave</a:t>
            </a:r>
            <a:r>
              <a:rPr lang="sk-SK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zviera </a:t>
            </a:r>
            <a:r>
              <a:rPr lang="sk-SK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ktore</a:t>
            </a:r>
            <a:r>
              <a:rPr lang="sk-SK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sk-SK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dokaže</a:t>
            </a:r>
            <a:r>
              <a:rPr lang="sk-SK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sk-SK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viskočit</a:t>
            </a:r>
            <a:r>
              <a:rPr lang="sk-SK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až do </a:t>
            </a:r>
            <a:r>
              <a:rPr lang="sk-SK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višky</a:t>
            </a:r>
            <a:r>
              <a:rPr lang="sk-SK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5 metrov</a:t>
            </a:r>
            <a:endParaRPr lang="sk-SK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Obrázok 3" descr="22766-gepard-superH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2777"/>
            <a:ext cx="9134189" cy="54452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568952" cy="3573016"/>
          </a:xfrm>
        </p:spPr>
        <p:txBody>
          <a:bodyPr/>
          <a:lstStyle/>
          <a:p>
            <a:r>
              <a:rPr lang="sk-SK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Kolibrík je najrýchlejšie zviera na svete pretože za jednu sekundu dokáže preletieť až 27 metrov a pritom jeho dĺžka je 10 cm.</a:t>
            </a:r>
          </a:p>
          <a:p>
            <a:endParaRPr lang="sk-SK" dirty="0"/>
          </a:p>
        </p:txBody>
      </p:sp>
      <p:pic>
        <p:nvPicPr>
          <p:cNvPr id="4" name="Obrázok 3" descr="sm-0612-019c-koli.r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84288"/>
            <a:ext cx="9144000" cy="52737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260648"/>
            <a:ext cx="7164288" cy="2592288"/>
          </a:xfrm>
        </p:spPr>
        <p:txBody>
          <a:bodyPr>
            <a:normAutofit/>
          </a:bodyPr>
          <a:lstStyle/>
          <a:p>
            <a:r>
              <a:rPr lang="sk-SK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Najrýchlejším plazom je </a:t>
            </a:r>
            <a:r>
              <a:rPr lang="sk-SK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mamba</a:t>
            </a:r>
            <a:r>
              <a:rPr lang="sk-SK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čierna s rýchlosťou 19 km za hodinu. Bez problémov by tak predbehla dikobraza, netopiera alebo gibona.  </a:t>
            </a:r>
            <a:endParaRPr lang="sk-SK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Obrázok 6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5" y="1844825"/>
            <a:ext cx="6876256" cy="501317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áda">
  <a:themeElements>
    <a:clrScheme name="Odliatok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Arkád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ád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</TotalTime>
  <Words>90</Words>
  <Application>Microsoft Office PowerPoint</Application>
  <PresentationFormat>Prezentácia na obrazovke (4:3)</PresentationFormat>
  <Paragraphs>7</Paragraphs>
  <Slides>6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Arkáda</vt:lpstr>
      <vt:lpstr>Ricklost zvierat</vt:lpstr>
      <vt:lpstr>Pštros je najrýchlejšie bežiaci vták na svete , ktorý dokáže nárazovo dosiahnuť až rýchlosť 70 kilometrov za hodinu . </vt:lpstr>
      <vt:lpstr>Snímka 3</vt:lpstr>
      <vt:lpstr>Snímka 4</vt:lpstr>
      <vt:lpstr>Snímka 5</vt:lpstr>
      <vt:lpstr>Snímka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Ricklost zvierat</dc:title>
  <dc:creator>admin</dc:creator>
  <cp:lastModifiedBy>admin</cp:lastModifiedBy>
  <cp:revision>4</cp:revision>
  <dcterms:created xsi:type="dcterms:W3CDTF">2013-03-06T11:25:47Z</dcterms:created>
  <dcterms:modified xsi:type="dcterms:W3CDTF">2013-03-06T11:59:45Z</dcterms:modified>
</cp:coreProperties>
</file>